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43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Cubos Multidimensionales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0632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Exploremos la definición y los conceptos clave de los cubos multidimensionales, una herramienta poderosa para el análisis de datos.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6111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6873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44208"/>
            <a:ext cx="35266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Seminario de Sistemas 2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028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Dimensiones y Jerarquías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Dimensiones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Ejes de análisis, como tiempo, ubicación, producto.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Jerarquías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Niveles de detalle dentro de cada dimensión.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análisis a diferentes niveles de granularidad.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6816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Medidas y Agregaciones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69169" y="5661303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Métricas Clave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Ventas, ingresos, costos, unidades vendidas.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5377458" y="5661303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Agregaciones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Sumar, promediar, contar, mínimo, máximo.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9799677" y="5661303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Análisis Avanzado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Tendencias, pronósticos, análisis de escenarios.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Modelo Estrella (Star Schema)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Tabla de Hechos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Contiene las métricas clave.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62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Tablas de Dimensión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Describen los ejes de análisis.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25616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Diseño Eficiente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428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Optimizado para consultas rápidas.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25616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64284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 cambios en la estructura.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506"/>
            <a:ext cx="12065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Modelo Copo de Nieve (Snowflake Schema)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6491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73773"/>
            <a:ext cx="3285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Normalización Adicional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86419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Tablas de dimensión se descomponen en sub-tablas.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216491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373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Menor Redundancia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86419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Evita duplicación de datos en las dimensiones.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6562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Modelo de Constelación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3755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Múltiples Tablas de Hechos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Diferentes métricas clave en cada tabla.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3612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Dimensiones Compartidas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análisis entre diferentes áreas de negocio.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Estructura Compleja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Mayor flexibilidad, pero mayor complejidad.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259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Optimización de Cubos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Diseño Eficiente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Minimizar redundancia y complejidad.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Indexación Efectiva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Acelerar consultas a través de índices.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Resumen Previo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Precalcular agregaciones para respuesta rápida.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9655"/>
            <a:ext cx="6741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Resumen y Conclusiones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8596"/>
            <a:ext cx="7556421" cy="5081349"/>
          </a:xfrm>
          <a:prstGeom prst="roundRect">
            <a:avLst>
              <a:gd name="adj" fmla="val 6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106216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24992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Cubos Multidimensionales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24992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Herramienta poderosa para análisis de datos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11943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2631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Dimensiones y Jerarquías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2631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Ejes de análisis con diferentes niveles de detalle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13265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Medidas y Agregaciones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2763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Métricas clave y diversas formas de agregación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14588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Modelos de Datos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28959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Star, Snowflake y Constelación, con pros y contras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15910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63028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Optimización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630281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Diseño eficiente, indexación y precálculo de agregaciones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2024-11-05T00:32:25Z</dcterms:created>
  <dcterms:modified xsi:type="dcterms:W3CDTF">2024-11-05T00:32:25Z</dcterms:modified>
</cp:coreProperties>
</file>